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  <p:sldMasterId id="2147483709" r:id="rId2"/>
  </p:sldMasterIdLst>
  <p:notesMasterIdLst>
    <p:notesMasterId r:id="rId8"/>
  </p:notesMasterIdLst>
  <p:handoutMasterIdLst>
    <p:handoutMasterId r:id="rId9"/>
  </p:handoutMasterIdLst>
  <p:sldIdLst>
    <p:sldId id="757" r:id="rId3"/>
    <p:sldId id="758" r:id="rId4"/>
    <p:sldId id="759" r:id="rId5"/>
    <p:sldId id="760" r:id="rId6"/>
    <p:sldId id="761" r:id="rId7"/>
  </p:sldIdLst>
  <p:sldSz cx="9144000" cy="6858000" type="screen4x3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rey D Camm" initials="JD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83D0"/>
    <a:srgbClr val="1742A1"/>
    <a:srgbClr val="9A0000"/>
    <a:srgbClr val="9E7E38"/>
    <a:srgbClr val="FFFF00"/>
    <a:srgbClr val="050505"/>
    <a:srgbClr val="59C76B"/>
    <a:srgbClr val="983222"/>
    <a:srgbClr val="4C1911"/>
    <a:srgbClr val="766A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5468" autoAdjust="0"/>
  </p:normalViewPr>
  <p:slideViewPr>
    <p:cSldViewPr snapToGrid="0" snapToObjects="1">
      <p:cViewPr varScale="1">
        <p:scale>
          <a:sx n="74" d="100"/>
          <a:sy n="74" d="100"/>
        </p:scale>
        <p:origin x="892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33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5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E4E1A7D2-3469-7E45-B1C8-FF79B7C42040}" type="datetimeFigureOut">
              <a:rPr lang="en-US" smtClean="0"/>
              <a:pPr/>
              <a:t>9/15/2023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97AD932-B17F-574E-ADBA-2D95C87F98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88164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FAF947A5-54F6-B649-93A6-E041982699B0}" type="datetimeFigureOut">
              <a:rPr lang="en-US" smtClean="0"/>
              <a:pPr/>
              <a:t>9/15/2023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AC0E66CD-21C0-0C46-9262-75B7BC23C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075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E66CD-21C0-0C46-9262-75B7BC23CA8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550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6" name="Picture 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56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85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67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8" name="Picture 7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48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6" name="Picture 5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  <p:pic>
        <p:nvPicPr>
          <p:cNvPr id="7" name="Picture 6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66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766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9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91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637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64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3" name="Picture 12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20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74809" y="6426787"/>
            <a:ext cx="554038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2456A73-CB17-B748-BD2A-A20F5DD59E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983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79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9" name="Picture 8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  <p:pic>
        <p:nvPicPr>
          <p:cNvPr id="11" name="Picture 10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993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491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109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259E7BA-40A6-4089-A8B6-09F1304A2F6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3620074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6455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7929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9425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7597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218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442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3532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279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7255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952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0107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76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8" name="Picture 17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09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21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35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078" y="1000316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41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06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054112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55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432706" y="1159461"/>
            <a:ext cx="3993266" cy="3053891"/>
          </a:xfrm>
        </p:spPr>
        <p:txBody>
          <a:bodyPr/>
          <a:lstStyle/>
          <a:p>
            <a:pPr>
              <a:lnSpc>
                <a:spcPts val="3900"/>
              </a:lnSpc>
            </a:pPr>
            <a:r>
              <a:rPr lang="en-US" sz="3200" cap="small" dirty="0">
                <a:latin typeface="+mj-lt"/>
                <a:ea typeface="+mj-ea"/>
                <a:cs typeface="+mj-cs"/>
              </a:rPr>
              <a:t>Wake Forest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3200" cap="small" dirty="0">
                <a:latin typeface="+mj-lt"/>
                <a:ea typeface="+mj-ea"/>
                <a:cs typeface="+mj-cs"/>
              </a:rPr>
              <a:t>School of Business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4400" b="1" dirty="0"/>
              <a:t>_______</a:t>
            </a:r>
            <a:endParaRPr lang="en-US" sz="3200" cap="small" dirty="0">
              <a:latin typeface="+mj-lt"/>
              <a:ea typeface="+mj-ea"/>
              <a:cs typeface="+mj-cs"/>
            </a:endParaRPr>
          </a:p>
          <a:p>
            <a:pPr>
              <a:spcBef>
                <a:spcPts val="0"/>
              </a:spcBef>
            </a:pPr>
            <a:endParaRPr lang="en-US" sz="1800" cap="small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Picture Placeholder 8" descr="20120326medallion0338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02438" y="2377440"/>
            <a:ext cx="2057400" cy="2039112"/>
          </a:xfrm>
          <a:prstGeom prst="rect">
            <a:avLst/>
          </a:prstGeo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5" r="16355"/>
          <a:stretch>
            <a:fillRect/>
          </a:stretch>
        </p:blipFill>
        <p:spPr/>
      </p:pic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3601157" y="4860974"/>
            <a:ext cx="5258682" cy="612265"/>
          </a:xfrm>
        </p:spPr>
        <p:txBody>
          <a:bodyPr>
            <a:noAutofit/>
          </a:bodyPr>
          <a:lstStyle/>
          <a:p>
            <a:pPr algn="r"/>
            <a:r>
              <a:rPr lang="en-US" dirty="0"/>
              <a:t>Hotel Occupancy Example</a:t>
            </a:r>
          </a:p>
        </p:txBody>
      </p:sp>
    </p:spTree>
    <p:extLst>
      <p:ext uri="{BB962C8B-B14F-4D97-AF65-F5344CB8AC3E}">
        <p14:creationId xmlns:p14="http://schemas.microsoft.com/office/powerpoint/2010/main" val="3219400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11157-7981-4AB8-9585-669DFD6FF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3" y="242234"/>
            <a:ext cx="7556313" cy="1116106"/>
          </a:xfrm>
        </p:spPr>
        <p:txBody>
          <a:bodyPr/>
          <a:lstStyle/>
          <a:p>
            <a:r>
              <a:rPr lang="en-US" dirty="0"/>
              <a:t>Plot Hotel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264596-A218-4BDB-AF9C-8DC127342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2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E3BD87DC-A610-4BC6-9C55-E4312C21D9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0D6A6F-7C8F-4096-776F-7F75AD09E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7767"/>
            <a:ext cx="9144000" cy="23288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01DA19-E111-DEEF-5FA1-B4030A199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799" y="2775404"/>
            <a:ext cx="6150196" cy="38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99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7C130-8B8B-48DE-BB0C-36BDE937B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for White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A42583-0147-4F39-835D-7FD21A5DB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3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EA5B6C-C681-7C82-6730-6B5DE9B9D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74" y="1682152"/>
            <a:ext cx="6604500" cy="202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14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DD38D-0AD6-4CE4-A2CA-F8DCDED4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ACF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A95D72-C44E-412B-AC84-31474C383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4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97568F0B-354E-4461-9D4F-016B9498B0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FECBFD-DCD7-F456-EE40-0AA63F1A2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4" y="1275164"/>
            <a:ext cx="4546834" cy="10287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FFDB44-8AE8-1EF9-B4D1-4C66423DA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4" y="2606931"/>
            <a:ext cx="7383480" cy="369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24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228B3-D11E-48CF-9BC8-EE246A22E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PACF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039AC4-0904-4A18-BF43-5C8C73010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5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1934EE-4B0B-659E-F43F-34DE0BA4C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97" y="1691116"/>
            <a:ext cx="7541499" cy="364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12271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 WFU Gray">
  <a:themeElements>
    <a:clrScheme name="WFU Identity Advantage 1">
      <a:dk1>
        <a:srgbClr val="000000"/>
      </a:dk1>
      <a:lt1>
        <a:srgbClr val="FFFFFF"/>
      </a:lt1>
      <a:dk2>
        <a:srgbClr val="BEB9A6"/>
      </a:dk2>
      <a:lt2>
        <a:srgbClr val="FFFDE8"/>
      </a:lt2>
      <a:accent1>
        <a:srgbClr val="766A62"/>
      </a:accent1>
      <a:accent2>
        <a:srgbClr val="55517B"/>
      </a:accent2>
      <a:accent3>
        <a:srgbClr val="9E7E38"/>
      </a:accent3>
      <a:accent4>
        <a:srgbClr val="000000"/>
      </a:accent4>
      <a:accent5>
        <a:srgbClr val="557630"/>
      </a:accent5>
      <a:accent6>
        <a:srgbClr val="983222"/>
      </a:accent6>
      <a:hlink>
        <a:srgbClr val="033B80"/>
      </a:hlink>
      <a:folHlink>
        <a:srgbClr val="002657"/>
      </a:folHlink>
    </a:clrScheme>
    <a:fontScheme name="MtPnc Rockwell">
      <a:majorFont>
        <a:latin typeface="Rockwell"/>
        <a:ea typeface=""/>
        <a:cs typeface=""/>
      </a:majorFont>
      <a:minorFont>
        <a:latin typeface="Franklin Gothic Book"/>
        <a:ea typeface=""/>
        <a:cs typeface="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29619</TotalTime>
  <Words>25</Words>
  <Application>Microsoft Office PowerPoint</Application>
  <PresentationFormat>On-screen Show (4:3)</PresentationFormat>
  <Paragraphs>13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Calibri</vt:lpstr>
      <vt:lpstr>Calibri Light</vt:lpstr>
      <vt:lpstr>Franklin Gothic Book</vt:lpstr>
      <vt:lpstr>Rockwell</vt:lpstr>
      <vt:lpstr>Wingdings</vt:lpstr>
      <vt:lpstr>Advantage WFU Gray</vt:lpstr>
      <vt:lpstr>Custom Design</vt:lpstr>
      <vt:lpstr>Hotel Occupancy Example</vt:lpstr>
      <vt:lpstr>Plot Hotel Data</vt:lpstr>
      <vt:lpstr>Test for White Noise</vt:lpstr>
      <vt:lpstr>Plot ACF</vt:lpstr>
      <vt:lpstr>Plot PACF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Looking Towards the Future of Business Education  at Wake Forest University</dc:title>
  <dc:creator>SGreen</dc:creator>
  <cp:lastModifiedBy>Tonya Balan</cp:lastModifiedBy>
  <cp:revision>1053</cp:revision>
  <cp:lastPrinted>2016-10-04T20:26:21Z</cp:lastPrinted>
  <dcterms:created xsi:type="dcterms:W3CDTF">2014-09-07T15:36:25Z</dcterms:created>
  <dcterms:modified xsi:type="dcterms:W3CDTF">2023-09-15T14:06:12Z</dcterms:modified>
</cp:coreProperties>
</file>